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5143500" cx="9144000"/>
  <p:notesSz cx="7559675" cy="10691800"/>
  <p:embeddedFontLst>
    <p:embeddedFont>
      <p:font typeface="Google Sans"/>
      <p:regular r:id="rId12"/>
      <p:bold r:id="rId13"/>
      <p:italic r:id="rId14"/>
      <p:boldItalic r:id="rId15"/>
    </p:embeddedFont>
    <p:embeddedFont>
      <p:font typeface="Candara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GoogleSans-bold.fntdata"/><Relationship Id="rId12" Type="http://schemas.openxmlformats.org/officeDocument/2006/relationships/font" Target="fonts/GoogleSans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GoogleSans-boldItalic.fntdata"/><Relationship Id="rId14" Type="http://schemas.openxmlformats.org/officeDocument/2006/relationships/font" Target="fonts/GoogleSans-italic.fntdata"/><Relationship Id="rId17" Type="http://schemas.openxmlformats.org/officeDocument/2006/relationships/font" Target="fonts/Candara-bold.fntdata"/><Relationship Id="rId16" Type="http://schemas.openxmlformats.org/officeDocument/2006/relationships/font" Target="fonts/Candara-regular.fntdata"/><Relationship Id="rId5" Type="http://schemas.openxmlformats.org/officeDocument/2006/relationships/slide" Target="slides/slide1.xml"/><Relationship Id="rId19" Type="http://schemas.openxmlformats.org/officeDocument/2006/relationships/font" Target="fonts/Candara-boldItalic.fntdata"/><Relationship Id="rId6" Type="http://schemas.openxmlformats.org/officeDocument/2006/relationships/slide" Target="slides/slide2.xml"/><Relationship Id="rId18" Type="http://schemas.openxmlformats.org/officeDocument/2006/relationships/font" Target="fonts/Candara-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20528" y="801875"/>
            <a:ext cx="67194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:notes"/>
          <p:cNvSpPr txBox="1"/>
          <p:nvPr/>
        </p:nvSpPr>
        <p:spPr>
          <a:xfrm>
            <a:off x="755280" y="5078520"/>
            <a:ext cx="6048360" cy="4811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4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4:notes"/>
          <p:cNvSpPr/>
          <p:nvPr>
            <p:ph idx="2" type="sldImg"/>
          </p:nvPr>
        </p:nvSpPr>
        <p:spPr>
          <a:xfrm>
            <a:off x="420528" y="801875"/>
            <a:ext cx="67194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0:notes"/>
          <p:cNvSpPr txBox="1"/>
          <p:nvPr/>
        </p:nvSpPr>
        <p:spPr>
          <a:xfrm>
            <a:off x="755280" y="5078520"/>
            <a:ext cx="6048360" cy="4811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0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0:notes"/>
          <p:cNvSpPr/>
          <p:nvPr>
            <p:ph idx="2" type="sldImg"/>
          </p:nvPr>
        </p:nvSpPr>
        <p:spPr>
          <a:xfrm>
            <a:off x="420528" y="801875"/>
            <a:ext cx="67194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h795acec546a1ef6d_1_12:notes"/>
          <p:cNvSpPr txBox="1"/>
          <p:nvPr/>
        </p:nvSpPr>
        <p:spPr>
          <a:xfrm>
            <a:off x="755280" y="5078520"/>
            <a:ext cx="6048300" cy="481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h795acec546a1ef6d_1_12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h795acec546a1ef6d_1_12:notes"/>
          <p:cNvSpPr/>
          <p:nvPr>
            <p:ph idx="2" type="sldImg"/>
          </p:nvPr>
        </p:nvSpPr>
        <p:spPr>
          <a:xfrm>
            <a:off x="420528" y="801875"/>
            <a:ext cx="67194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h795acec546a1ef6d_1_18:notes"/>
          <p:cNvSpPr txBox="1"/>
          <p:nvPr/>
        </p:nvSpPr>
        <p:spPr>
          <a:xfrm>
            <a:off x="755280" y="5078520"/>
            <a:ext cx="6048300" cy="481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h795acec546a1ef6d_1_18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h795acec546a1ef6d_1_18:notes"/>
          <p:cNvSpPr/>
          <p:nvPr>
            <p:ph idx="2" type="sldImg"/>
          </p:nvPr>
        </p:nvSpPr>
        <p:spPr>
          <a:xfrm>
            <a:off x="420528" y="801875"/>
            <a:ext cx="67194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h795acec546a1ef6d_1_0:notes"/>
          <p:cNvSpPr txBox="1"/>
          <p:nvPr/>
        </p:nvSpPr>
        <p:spPr>
          <a:xfrm>
            <a:off x="755280" y="5078520"/>
            <a:ext cx="6048300" cy="481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h795acec546a1ef6d_1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h795acec546a1ef6d_1_0:notes"/>
          <p:cNvSpPr/>
          <p:nvPr>
            <p:ph idx="2" type="sldImg"/>
          </p:nvPr>
        </p:nvSpPr>
        <p:spPr>
          <a:xfrm>
            <a:off x="420528" y="801875"/>
            <a:ext cx="67194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h795acec546a1ef6d_1_6:notes"/>
          <p:cNvSpPr txBox="1"/>
          <p:nvPr/>
        </p:nvSpPr>
        <p:spPr>
          <a:xfrm>
            <a:off x="755280" y="5078520"/>
            <a:ext cx="6048300" cy="481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h795acec546a1ef6d_1_6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h795acec546a1ef6d_1_6:notes"/>
          <p:cNvSpPr/>
          <p:nvPr>
            <p:ph idx="2" type="sldImg"/>
          </p:nvPr>
        </p:nvSpPr>
        <p:spPr>
          <a:xfrm>
            <a:off x="420528" y="801875"/>
            <a:ext cx="67194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:notes"/>
          <p:cNvSpPr txBox="1"/>
          <p:nvPr/>
        </p:nvSpPr>
        <p:spPr>
          <a:xfrm>
            <a:off x="755280" y="5078520"/>
            <a:ext cx="6048360" cy="4811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2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2:notes"/>
          <p:cNvSpPr/>
          <p:nvPr>
            <p:ph idx="2" type="sldImg"/>
          </p:nvPr>
        </p:nvSpPr>
        <p:spPr>
          <a:xfrm>
            <a:off x="420528" y="801875"/>
            <a:ext cx="67194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456192" y="205014"/>
            <a:ext cx="8226900" cy="397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025" lIns="76025" spcFirstLastPara="1" rIns="76025" wrap="square" tIns="760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0" lvl="1" marL="381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0" lvl="2" marL="762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0" lvl="3" marL="1143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0" lvl="4" marL="1524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0" lvl="5" marL="1905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0" lvl="6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0" lvl="7" marL="2667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0" lvl="8" marL="30353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/>
          <p:nvPr>
            <p:ph type="title"/>
          </p:nvPr>
        </p:nvSpPr>
        <p:spPr>
          <a:xfrm>
            <a:off x="456192" y="205014"/>
            <a:ext cx="82269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025" lIns="76025" spcFirstLastPara="1" rIns="76025" wrap="square" tIns="760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16" name="Google Shape;16;p4"/>
          <p:cNvSpPr txBox="1"/>
          <p:nvPr>
            <p:ph idx="1" type="body"/>
          </p:nvPr>
        </p:nvSpPr>
        <p:spPr>
          <a:xfrm>
            <a:off x="456192" y="1203141"/>
            <a:ext cx="8226900" cy="29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456192" y="205014"/>
            <a:ext cx="82269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025" lIns="76025" spcFirstLastPara="1" rIns="76025" wrap="square" tIns="760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19" name="Google Shape;19;p5"/>
          <p:cNvSpPr txBox="1"/>
          <p:nvPr>
            <p:ph idx="1" type="subTitle"/>
          </p:nvPr>
        </p:nvSpPr>
        <p:spPr>
          <a:xfrm>
            <a:off x="456192" y="1203141"/>
            <a:ext cx="8226900" cy="298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025" lIns="76025" spcFirstLastPara="1" rIns="76025" wrap="square" tIns="760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0" lvl="1" marL="381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0" lvl="2" marL="762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0" lvl="3" marL="1143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0" lvl="4" marL="1524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0" lvl="5" marL="1905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0" lvl="6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0" lvl="7" marL="2667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0" lvl="8" marL="30353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/>
          <p:nvPr>
            <p:ph type="title"/>
          </p:nvPr>
        </p:nvSpPr>
        <p:spPr>
          <a:xfrm>
            <a:off x="456192" y="205014"/>
            <a:ext cx="82269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025" lIns="76025" spcFirstLastPara="1" rIns="76025" wrap="square" tIns="760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22" name="Google Shape;22;p6"/>
          <p:cNvSpPr txBox="1"/>
          <p:nvPr>
            <p:ph idx="1" type="body"/>
          </p:nvPr>
        </p:nvSpPr>
        <p:spPr>
          <a:xfrm>
            <a:off x="456192" y="1203141"/>
            <a:ext cx="4014600" cy="29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23" name="Google Shape;23;p6"/>
          <p:cNvSpPr txBox="1"/>
          <p:nvPr>
            <p:ph idx="2" type="body"/>
          </p:nvPr>
        </p:nvSpPr>
        <p:spPr>
          <a:xfrm>
            <a:off x="4671968" y="1203141"/>
            <a:ext cx="4014600" cy="29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/>
          <p:nvPr>
            <p:ph type="title"/>
          </p:nvPr>
        </p:nvSpPr>
        <p:spPr>
          <a:xfrm>
            <a:off x="456192" y="205014"/>
            <a:ext cx="82269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025" lIns="76025" spcFirstLastPara="1" rIns="76025" wrap="square" tIns="760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8"/>
          <p:cNvSpPr txBox="1"/>
          <p:nvPr>
            <p:ph type="title"/>
          </p:nvPr>
        </p:nvSpPr>
        <p:spPr>
          <a:xfrm>
            <a:off x="456192" y="205014"/>
            <a:ext cx="82269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025" lIns="76025" spcFirstLastPara="1" rIns="76025" wrap="square" tIns="760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28" name="Google Shape;28;p8"/>
          <p:cNvSpPr txBox="1"/>
          <p:nvPr>
            <p:ph idx="1" type="body"/>
          </p:nvPr>
        </p:nvSpPr>
        <p:spPr>
          <a:xfrm>
            <a:off x="456192" y="1203141"/>
            <a:ext cx="4014600" cy="14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29" name="Google Shape;29;p8"/>
          <p:cNvSpPr txBox="1"/>
          <p:nvPr>
            <p:ph idx="2" type="body"/>
          </p:nvPr>
        </p:nvSpPr>
        <p:spPr>
          <a:xfrm>
            <a:off x="456192" y="2760953"/>
            <a:ext cx="4014600" cy="14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30" name="Google Shape;30;p8"/>
          <p:cNvSpPr txBox="1"/>
          <p:nvPr>
            <p:ph idx="3" type="body"/>
          </p:nvPr>
        </p:nvSpPr>
        <p:spPr>
          <a:xfrm>
            <a:off x="4671968" y="1203141"/>
            <a:ext cx="4014600" cy="29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/>
          <p:nvPr>
            <p:ph type="title"/>
          </p:nvPr>
        </p:nvSpPr>
        <p:spPr>
          <a:xfrm>
            <a:off x="456192" y="205014"/>
            <a:ext cx="82269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025" lIns="76025" spcFirstLastPara="1" rIns="76025" wrap="square" tIns="760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33" name="Google Shape;33;p9"/>
          <p:cNvSpPr txBox="1"/>
          <p:nvPr>
            <p:ph idx="1" type="body"/>
          </p:nvPr>
        </p:nvSpPr>
        <p:spPr>
          <a:xfrm>
            <a:off x="456192" y="1203141"/>
            <a:ext cx="4014600" cy="29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34" name="Google Shape;34;p9"/>
          <p:cNvSpPr txBox="1"/>
          <p:nvPr>
            <p:ph idx="2" type="body"/>
          </p:nvPr>
        </p:nvSpPr>
        <p:spPr>
          <a:xfrm>
            <a:off x="4671968" y="1203141"/>
            <a:ext cx="4014600" cy="14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35" name="Google Shape;35;p9"/>
          <p:cNvSpPr txBox="1"/>
          <p:nvPr>
            <p:ph idx="3" type="body"/>
          </p:nvPr>
        </p:nvSpPr>
        <p:spPr>
          <a:xfrm>
            <a:off x="4671968" y="2760953"/>
            <a:ext cx="4014600" cy="14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/>
          <p:nvPr>
            <p:ph type="title"/>
          </p:nvPr>
        </p:nvSpPr>
        <p:spPr>
          <a:xfrm>
            <a:off x="456192" y="205014"/>
            <a:ext cx="82269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025" lIns="76025" spcFirstLastPara="1" rIns="76025" wrap="square" tIns="760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38" name="Google Shape;38;p10"/>
          <p:cNvSpPr txBox="1"/>
          <p:nvPr>
            <p:ph idx="1" type="body"/>
          </p:nvPr>
        </p:nvSpPr>
        <p:spPr>
          <a:xfrm>
            <a:off x="456192" y="1203141"/>
            <a:ext cx="4014600" cy="14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39" name="Google Shape;39;p10"/>
          <p:cNvSpPr txBox="1"/>
          <p:nvPr>
            <p:ph idx="2" type="body"/>
          </p:nvPr>
        </p:nvSpPr>
        <p:spPr>
          <a:xfrm>
            <a:off x="4671968" y="1203141"/>
            <a:ext cx="4014600" cy="14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40" name="Google Shape;40;p10"/>
          <p:cNvSpPr txBox="1"/>
          <p:nvPr>
            <p:ph idx="3" type="body"/>
          </p:nvPr>
        </p:nvSpPr>
        <p:spPr>
          <a:xfrm>
            <a:off x="456192" y="2760953"/>
            <a:ext cx="8226900" cy="14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/>
          <p:nvPr>
            <p:ph type="title"/>
          </p:nvPr>
        </p:nvSpPr>
        <p:spPr>
          <a:xfrm>
            <a:off x="456192" y="205014"/>
            <a:ext cx="82269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025" lIns="76025" spcFirstLastPara="1" rIns="76025" wrap="square" tIns="760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43" name="Google Shape;43;p11"/>
          <p:cNvSpPr txBox="1"/>
          <p:nvPr>
            <p:ph idx="1" type="body"/>
          </p:nvPr>
        </p:nvSpPr>
        <p:spPr>
          <a:xfrm>
            <a:off x="456192" y="1203141"/>
            <a:ext cx="8226900" cy="14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44" name="Google Shape;44;p11"/>
          <p:cNvSpPr txBox="1"/>
          <p:nvPr>
            <p:ph idx="2" type="body"/>
          </p:nvPr>
        </p:nvSpPr>
        <p:spPr>
          <a:xfrm>
            <a:off x="456192" y="2760953"/>
            <a:ext cx="8226900" cy="14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>
            <a:off x="456192" y="205014"/>
            <a:ext cx="82269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025" lIns="76025" spcFirstLastPara="1" rIns="76025" wrap="square" tIns="760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47" name="Google Shape;47;p12"/>
          <p:cNvSpPr txBox="1"/>
          <p:nvPr>
            <p:ph idx="1" type="body"/>
          </p:nvPr>
        </p:nvSpPr>
        <p:spPr>
          <a:xfrm>
            <a:off x="456192" y="1203141"/>
            <a:ext cx="4014600" cy="14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48" name="Google Shape;48;p12"/>
          <p:cNvSpPr txBox="1"/>
          <p:nvPr>
            <p:ph idx="2" type="body"/>
          </p:nvPr>
        </p:nvSpPr>
        <p:spPr>
          <a:xfrm>
            <a:off x="4671968" y="1203141"/>
            <a:ext cx="4014600" cy="14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49" name="Google Shape;49;p12"/>
          <p:cNvSpPr txBox="1"/>
          <p:nvPr>
            <p:ph idx="3" type="body"/>
          </p:nvPr>
        </p:nvSpPr>
        <p:spPr>
          <a:xfrm>
            <a:off x="4671968" y="2760953"/>
            <a:ext cx="4014600" cy="14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50" name="Google Shape;50;p12"/>
          <p:cNvSpPr txBox="1"/>
          <p:nvPr>
            <p:ph idx="4" type="body"/>
          </p:nvPr>
        </p:nvSpPr>
        <p:spPr>
          <a:xfrm>
            <a:off x="456192" y="2760953"/>
            <a:ext cx="4014600" cy="14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 txBox="1"/>
          <p:nvPr>
            <p:ph type="title"/>
          </p:nvPr>
        </p:nvSpPr>
        <p:spPr>
          <a:xfrm>
            <a:off x="456192" y="205014"/>
            <a:ext cx="82269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025" lIns="76025" spcFirstLastPara="1" rIns="76025" wrap="square" tIns="760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53" name="Google Shape;53;p13"/>
          <p:cNvSpPr txBox="1"/>
          <p:nvPr>
            <p:ph idx="1" type="body"/>
          </p:nvPr>
        </p:nvSpPr>
        <p:spPr>
          <a:xfrm>
            <a:off x="456192" y="1203141"/>
            <a:ext cx="8226900" cy="29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54" name="Google Shape;54;p13"/>
          <p:cNvSpPr txBox="1"/>
          <p:nvPr>
            <p:ph idx="2" type="body"/>
          </p:nvPr>
        </p:nvSpPr>
        <p:spPr>
          <a:xfrm>
            <a:off x="456192" y="1203141"/>
            <a:ext cx="8226900" cy="29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55" name="Google Shape;55;p13"/>
          <p:cNvSpPr/>
          <p:nvPr/>
        </p:nvSpPr>
        <p:spPr>
          <a:xfrm>
            <a:off x="456192" y="1203141"/>
            <a:ext cx="8226900" cy="298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025" lIns="76025" spcFirstLastPara="1" rIns="76025" wrap="square" tIns="7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456192" y="1203141"/>
            <a:ext cx="8226900" cy="298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025" lIns="76025" spcFirstLastPara="1" rIns="76025" wrap="square" tIns="76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1">
            <a:alphaModFix/>
          </a:blip>
          <a:stretch>
            <a:fillRect b="0" l="0" r="0" t="0"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6192" y="205014"/>
            <a:ext cx="82269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76025" lIns="76025" spcFirstLastPara="1" rIns="76025" wrap="square" tIns="760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6192" y="1203141"/>
            <a:ext cx="8226900" cy="29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6192" y="4685440"/>
            <a:ext cx="21279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0" lvl="1" marL="381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0" lvl="2" marL="762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0" lvl="3" marL="1143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0" lvl="4" marL="1524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0" lvl="5" marL="1905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0" lvl="6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0" lvl="7" marL="2667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0" lvl="8" marL="30353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7707" y="4685440"/>
            <a:ext cx="28971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25" lIns="76025" spcFirstLastPara="1" rIns="76025" wrap="square" tIns="760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1pPr>
            <a:lvl2pPr indent="0" lvl="1" marL="381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2pPr>
            <a:lvl3pPr indent="0" lvl="2" marL="762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3pPr>
            <a:lvl4pPr indent="0" lvl="3" marL="1143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4pPr>
            <a:lvl5pPr indent="0" lvl="4" marL="1524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5pPr>
            <a:lvl6pPr indent="0" lvl="5" marL="1905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6pPr>
            <a:lvl7pPr indent="0" lvl="6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7pPr>
            <a:lvl8pPr indent="0" lvl="7" marL="2667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8pPr>
            <a:lvl9pPr indent="0" lvl="8" marL="30353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500" u="none" cap="none" strike="noStrike"/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6168" y="4685440"/>
            <a:ext cx="21285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5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5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5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5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5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5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5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5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5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/>
          <p:nvPr/>
        </p:nvSpPr>
        <p:spPr>
          <a:xfrm>
            <a:off x="456519" y="205259"/>
            <a:ext cx="8228100" cy="3981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" name="Google Shape;63;p14"/>
          <p:cNvSpPr txBox="1"/>
          <p:nvPr/>
        </p:nvSpPr>
        <p:spPr>
          <a:xfrm>
            <a:off x="374217" y="-11"/>
            <a:ext cx="8226900" cy="397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279400" lvl="0" marL="2794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4000" u="none" cap="none" strike="noStrike">
                <a:solidFill>
                  <a:srgbClr val="FFFFFF"/>
                </a:solidFill>
                <a:latin typeface="Google Sans"/>
                <a:ea typeface="Google Sans"/>
                <a:cs typeface="Google Sans"/>
                <a:sym typeface="Google Sans"/>
              </a:rPr>
              <a:t>Título da Apresentação</a:t>
            </a:r>
            <a:endParaRPr i="0" sz="2700" u="none" cap="none" strike="noStrike">
              <a:solidFill>
                <a:srgbClr val="000000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/>
        </p:nvSpPr>
        <p:spPr>
          <a:xfrm>
            <a:off x="456192" y="205259"/>
            <a:ext cx="8228100" cy="85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3300" u="none" cap="none" strike="noStrike">
                <a:solidFill>
                  <a:srgbClr val="04226E"/>
                </a:solidFill>
                <a:latin typeface="Google Sans"/>
                <a:ea typeface="Google Sans"/>
                <a:cs typeface="Google Sans"/>
                <a:sym typeface="Google Sans"/>
              </a:rPr>
              <a:t>Título da Apresentação</a:t>
            </a:r>
            <a:endParaRPr i="0" sz="3700" u="none" cap="none" strike="noStrike">
              <a:solidFill>
                <a:srgbClr val="04226E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70" name="Google Shape;70;p15"/>
          <p:cNvSpPr txBox="1"/>
          <p:nvPr/>
        </p:nvSpPr>
        <p:spPr>
          <a:xfrm>
            <a:off x="456192" y="1203141"/>
            <a:ext cx="8228100" cy="29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3625">
            <a:noAutofit/>
          </a:bodyPr>
          <a:lstStyle/>
          <a:p>
            <a:pPr indent="-279400" lvl="0" marL="279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2700" u="none" cap="none" strike="noStrike">
                <a:solidFill>
                  <a:srgbClr val="04226E"/>
                </a:solidFill>
                <a:latin typeface="Google Sans"/>
                <a:ea typeface="Google Sans"/>
                <a:cs typeface="Google Sans"/>
                <a:sym typeface="Google Sans"/>
              </a:rPr>
              <a:t>Texto.</a:t>
            </a:r>
            <a:endParaRPr i="0" sz="2700" u="none" cap="none" strike="noStrike">
              <a:solidFill>
                <a:srgbClr val="04226E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-279400" lvl="0" marL="279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2700" u="none" cap="none" strike="noStrike">
                <a:solidFill>
                  <a:srgbClr val="04226E"/>
                </a:solidFill>
                <a:latin typeface="Google Sans"/>
                <a:ea typeface="Google Sans"/>
                <a:cs typeface="Google Sans"/>
                <a:sym typeface="Google Sans"/>
              </a:rPr>
              <a:t>Fonte utilizada: </a:t>
            </a:r>
            <a:r>
              <a:rPr lang="pt-BR" sz="2700">
                <a:solidFill>
                  <a:srgbClr val="04226E"/>
                </a:solidFill>
                <a:latin typeface="Google Sans"/>
                <a:ea typeface="Google Sans"/>
                <a:cs typeface="Google Sans"/>
                <a:sym typeface="Google Sans"/>
              </a:rPr>
              <a:t>Google Sans</a:t>
            </a:r>
            <a:endParaRPr i="0" sz="2700" u="none" cap="none" strike="noStrike">
              <a:solidFill>
                <a:srgbClr val="04226E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/>
        </p:nvSpPr>
        <p:spPr>
          <a:xfrm>
            <a:off x="456192" y="205259"/>
            <a:ext cx="8228100" cy="85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3300" u="none" cap="none" strike="noStrike">
                <a:solidFill>
                  <a:srgbClr val="04226E"/>
                </a:solidFill>
                <a:latin typeface="Google Sans"/>
                <a:ea typeface="Google Sans"/>
                <a:cs typeface="Google Sans"/>
                <a:sym typeface="Google Sans"/>
              </a:rPr>
              <a:t>Título da Apresentação</a:t>
            </a:r>
            <a:endParaRPr i="0" sz="3700" u="none" cap="none" strike="noStrike">
              <a:solidFill>
                <a:srgbClr val="04226E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77" name="Google Shape;77;p16"/>
          <p:cNvSpPr txBox="1"/>
          <p:nvPr/>
        </p:nvSpPr>
        <p:spPr>
          <a:xfrm>
            <a:off x="456192" y="1203141"/>
            <a:ext cx="8228100" cy="29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3625">
            <a:noAutofit/>
          </a:bodyPr>
          <a:lstStyle/>
          <a:p>
            <a:pPr indent="-279400" lvl="0" marL="279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2700" u="none" cap="none" strike="noStrike">
                <a:solidFill>
                  <a:srgbClr val="04226E"/>
                </a:solidFill>
                <a:latin typeface="Google Sans"/>
                <a:ea typeface="Google Sans"/>
                <a:cs typeface="Google Sans"/>
                <a:sym typeface="Google Sans"/>
              </a:rPr>
              <a:t>Texto.</a:t>
            </a:r>
            <a:endParaRPr i="0" sz="2700" u="none" cap="none" strike="noStrike">
              <a:solidFill>
                <a:srgbClr val="04226E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-279400" lvl="0" marL="279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2700" u="none" cap="none" strike="noStrike">
                <a:solidFill>
                  <a:srgbClr val="04226E"/>
                </a:solidFill>
                <a:latin typeface="Google Sans"/>
                <a:ea typeface="Google Sans"/>
                <a:cs typeface="Google Sans"/>
                <a:sym typeface="Google Sans"/>
              </a:rPr>
              <a:t>Fonte utilizada: </a:t>
            </a:r>
            <a:r>
              <a:rPr lang="pt-BR" sz="2700">
                <a:solidFill>
                  <a:srgbClr val="04226E"/>
                </a:solidFill>
                <a:latin typeface="Google Sans"/>
                <a:ea typeface="Google Sans"/>
                <a:cs typeface="Google Sans"/>
                <a:sym typeface="Google Sans"/>
              </a:rPr>
              <a:t>Google Sans</a:t>
            </a:r>
            <a:endParaRPr i="0" sz="2700" u="none" cap="none" strike="noStrike">
              <a:solidFill>
                <a:srgbClr val="04226E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/>
        </p:nvSpPr>
        <p:spPr>
          <a:xfrm>
            <a:off x="456192" y="205259"/>
            <a:ext cx="8228100" cy="85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3300" u="none" cap="none" strike="noStrike">
                <a:solidFill>
                  <a:srgbClr val="0D47DA"/>
                </a:solidFill>
                <a:latin typeface="Google Sans"/>
                <a:ea typeface="Google Sans"/>
                <a:cs typeface="Google Sans"/>
                <a:sym typeface="Google Sans"/>
              </a:rPr>
              <a:t>Título da Apresentação</a:t>
            </a:r>
            <a:endParaRPr i="0" sz="3700" u="none" cap="none" strike="noStrike">
              <a:solidFill>
                <a:srgbClr val="0D47D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84" name="Google Shape;84;p17"/>
          <p:cNvSpPr txBox="1"/>
          <p:nvPr/>
        </p:nvSpPr>
        <p:spPr>
          <a:xfrm>
            <a:off x="456192" y="1203141"/>
            <a:ext cx="8228100" cy="29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3625">
            <a:noAutofit/>
          </a:bodyPr>
          <a:lstStyle/>
          <a:p>
            <a:pPr indent="-279400" lvl="0" marL="279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2700" u="none" cap="none" strike="noStrike">
                <a:solidFill>
                  <a:srgbClr val="0D47DA"/>
                </a:solidFill>
                <a:latin typeface="Google Sans"/>
                <a:ea typeface="Google Sans"/>
                <a:cs typeface="Google Sans"/>
                <a:sym typeface="Google Sans"/>
              </a:rPr>
              <a:t>Texto.</a:t>
            </a:r>
            <a:endParaRPr i="0" sz="2700" u="none" cap="none" strike="noStrike">
              <a:solidFill>
                <a:srgbClr val="0D47DA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-279400" lvl="0" marL="279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2700" u="none" cap="none" strike="noStrike">
                <a:solidFill>
                  <a:srgbClr val="0D47DA"/>
                </a:solidFill>
                <a:latin typeface="Google Sans"/>
                <a:ea typeface="Google Sans"/>
                <a:cs typeface="Google Sans"/>
                <a:sym typeface="Google Sans"/>
              </a:rPr>
              <a:t>Fonte utilizada: </a:t>
            </a:r>
            <a:r>
              <a:rPr lang="pt-BR" sz="2700">
                <a:solidFill>
                  <a:srgbClr val="0D47DA"/>
                </a:solidFill>
                <a:latin typeface="Google Sans"/>
                <a:ea typeface="Google Sans"/>
                <a:cs typeface="Google Sans"/>
                <a:sym typeface="Google Sans"/>
              </a:rPr>
              <a:t>Google Sans</a:t>
            </a:r>
            <a:endParaRPr i="0" sz="2700" u="none" cap="none" strike="noStrike">
              <a:solidFill>
                <a:srgbClr val="0D47DA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/>
        </p:nvSpPr>
        <p:spPr>
          <a:xfrm>
            <a:off x="456192" y="205259"/>
            <a:ext cx="8228100" cy="85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3300" u="none" cap="none" strike="noStrike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Título da Apresentação</a:t>
            </a:r>
            <a:endParaRPr i="0" sz="3700" u="none" cap="none" strike="noStrike">
              <a:solidFill>
                <a:schemeClr val="lt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91" name="Google Shape;91;p18"/>
          <p:cNvSpPr txBox="1"/>
          <p:nvPr/>
        </p:nvSpPr>
        <p:spPr>
          <a:xfrm>
            <a:off x="456192" y="1203141"/>
            <a:ext cx="8228100" cy="29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3625">
            <a:noAutofit/>
          </a:bodyPr>
          <a:lstStyle/>
          <a:p>
            <a:pPr indent="-279400" lvl="0" marL="279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2700" u="none" cap="none" strike="noStrike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Texto.</a:t>
            </a:r>
            <a:endParaRPr i="0" sz="2700" u="none" cap="none" strike="noStrike">
              <a:solidFill>
                <a:schemeClr val="lt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-279400" lvl="0" marL="279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2700" u="none" cap="none" strike="noStrike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Fonte utilizada: </a:t>
            </a:r>
            <a:r>
              <a:rPr lang="pt-BR" sz="2700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Google Sans</a:t>
            </a:r>
            <a:endParaRPr i="0" sz="2700" u="none" cap="none" strike="noStrike">
              <a:solidFill>
                <a:schemeClr val="lt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/>
        </p:nvSpPr>
        <p:spPr>
          <a:xfrm>
            <a:off x="456192" y="205259"/>
            <a:ext cx="8228100" cy="85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3300" u="none" cap="none" strike="noStrike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Título da Apresentação</a:t>
            </a:r>
            <a:endParaRPr i="0" sz="3700" u="none" cap="none" strike="noStrike">
              <a:solidFill>
                <a:schemeClr val="lt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sp>
        <p:nvSpPr>
          <p:cNvPr id="98" name="Google Shape;98;p19"/>
          <p:cNvSpPr txBox="1"/>
          <p:nvPr/>
        </p:nvSpPr>
        <p:spPr>
          <a:xfrm>
            <a:off x="456192" y="1203141"/>
            <a:ext cx="8228100" cy="29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3625">
            <a:noAutofit/>
          </a:bodyPr>
          <a:lstStyle/>
          <a:p>
            <a:pPr indent="-279400" lvl="0" marL="279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2700" u="none" cap="none" strike="noStrike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Texto.</a:t>
            </a:r>
            <a:endParaRPr i="0" sz="2700" u="none" cap="none" strike="noStrike">
              <a:solidFill>
                <a:schemeClr val="lt1"/>
              </a:solidFill>
              <a:latin typeface="Google Sans"/>
              <a:ea typeface="Google Sans"/>
              <a:cs typeface="Google Sans"/>
              <a:sym typeface="Google Sans"/>
            </a:endParaRPr>
          </a:p>
          <a:p>
            <a:pPr indent="-279400" lvl="0" marL="279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pt-BR" sz="2700" u="none" cap="none" strike="noStrike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Fonte utilizada: </a:t>
            </a:r>
            <a:r>
              <a:rPr lang="pt-BR" sz="2700">
                <a:solidFill>
                  <a:schemeClr val="lt1"/>
                </a:solidFill>
                <a:latin typeface="Google Sans"/>
                <a:ea typeface="Google Sans"/>
                <a:cs typeface="Google Sans"/>
                <a:sym typeface="Google Sans"/>
              </a:rPr>
              <a:t>Google Sans</a:t>
            </a:r>
            <a:endParaRPr i="0" sz="2700" u="none" cap="none" strike="noStrike">
              <a:solidFill>
                <a:schemeClr val="lt1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