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7559675" cy="10691800"/>
  <p:embeddedFontLst>
    <p:embeddedFont>
      <p:font typeface="Google Sans"/>
      <p:regular r:id="rId12"/>
      <p:bold r:id="rId13"/>
      <p:italic r:id="rId14"/>
      <p:boldItalic r:id="rId15"/>
    </p:embeddedFont>
    <p:embeddedFont>
      <p:font typeface="Candara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GoogleSans-bold.fntdata"/><Relationship Id="rId12" Type="http://schemas.openxmlformats.org/officeDocument/2006/relationships/font" Target="fonts/Google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oogleSans-boldItalic.fntdata"/><Relationship Id="rId14" Type="http://schemas.openxmlformats.org/officeDocument/2006/relationships/font" Target="fonts/GoogleSans-italic.fntdata"/><Relationship Id="rId17" Type="http://schemas.openxmlformats.org/officeDocument/2006/relationships/font" Target="fonts/Candara-bold.fntdata"/><Relationship Id="rId16" Type="http://schemas.openxmlformats.org/officeDocument/2006/relationships/font" Target="fonts/Candara-regular.fntdata"/><Relationship Id="rId5" Type="http://schemas.openxmlformats.org/officeDocument/2006/relationships/slide" Target="slides/slide1.xml"/><Relationship Id="rId19" Type="http://schemas.openxmlformats.org/officeDocument/2006/relationships/font" Target="fonts/Candara-boldItalic.fntdata"/><Relationship Id="rId6" Type="http://schemas.openxmlformats.org/officeDocument/2006/relationships/slide" Target="slides/slide2.xml"/><Relationship Id="rId18" Type="http://schemas.openxmlformats.org/officeDocument/2006/relationships/font" Target="fonts/Candara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 txBox="1"/>
          <p:nvPr/>
        </p:nvSpPr>
        <p:spPr>
          <a:xfrm>
            <a:off x="755280" y="5078520"/>
            <a:ext cx="6048360" cy="4811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h795acec546a1ef6d_1_18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h795acec546a1ef6d_1_1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h795acec546a1ef6d_1_18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h795acec546a1ef6d_1_12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h795acec546a1ef6d_1_12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h795acec546a1ef6d_1_12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:notes"/>
          <p:cNvSpPr txBox="1"/>
          <p:nvPr/>
        </p:nvSpPr>
        <p:spPr>
          <a:xfrm>
            <a:off x="755280" y="5078520"/>
            <a:ext cx="6048360" cy="4811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0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795acec546a1ef6d_1_0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h795acec546a1ef6d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h795acec546a1ef6d_1_0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795acec546a1ef6d_1_6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h795acec546a1ef6d_1_6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h795acec546a1ef6d_1_6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:notes"/>
          <p:cNvSpPr txBox="1"/>
          <p:nvPr/>
        </p:nvSpPr>
        <p:spPr>
          <a:xfrm>
            <a:off x="755280" y="5078520"/>
            <a:ext cx="6048360" cy="4811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2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56192" y="205014"/>
            <a:ext cx="8226900" cy="39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456192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671968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456192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2" type="body"/>
          </p:nvPr>
        </p:nvSpPr>
        <p:spPr>
          <a:xfrm>
            <a:off x="456192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0" name="Google Shape;30;p8"/>
          <p:cNvSpPr txBox="1"/>
          <p:nvPr>
            <p:ph idx="3" type="body"/>
          </p:nvPr>
        </p:nvSpPr>
        <p:spPr>
          <a:xfrm>
            <a:off x="4671968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56192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2" type="body"/>
          </p:nvPr>
        </p:nvSpPr>
        <p:spPr>
          <a:xfrm>
            <a:off x="4671968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5" name="Google Shape;35;p9"/>
          <p:cNvSpPr txBox="1"/>
          <p:nvPr>
            <p:ph idx="3" type="body"/>
          </p:nvPr>
        </p:nvSpPr>
        <p:spPr>
          <a:xfrm>
            <a:off x="4671968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456192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671968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456192" y="2760953"/>
            <a:ext cx="8226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456192" y="1203141"/>
            <a:ext cx="8226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4" name="Google Shape;44;p11"/>
          <p:cNvSpPr txBox="1"/>
          <p:nvPr>
            <p:ph idx="2" type="body"/>
          </p:nvPr>
        </p:nvSpPr>
        <p:spPr>
          <a:xfrm>
            <a:off x="456192" y="2760953"/>
            <a:ext cx="8226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456192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2" type="body"/>
          </p:nvPr>
        </p:nvSpPr>
        <p:spPr>
          <a:xfrm>
            <a:off x="4671968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3" type="body"/>
          </p:nvPr>
        </p:nvSpPr>
        <p:spPr>
          <a:xfrm>
            <a:off x="4671968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0" name="Google Shape;50;p12"/>
          <p:cNvSpPr txBox="1"/>
          <p:nvPr>
            <p:ph idx="4" type="body"/>
          </p:nvPr>
        </p:nvSpPr>
        <p:spPr>
          <a:xfrm>
            <a:off x="456192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5" name="Google Shape;55;p13"/>
          <p:cNvSpPr/>
          <p:nvPr/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6192" y="4685440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7707" y="4685440"/>
            <a:ext cx="28971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6168" y="4685440"/>
            <a:ext cx="2128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456519" y="205259"/>
            <a:ext cx="8228100" cy="398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14"/>
          <p:cNvSpPr txBox="1"/>
          <p:nvPr/>
        </p:nvSpPr>
        <p:spPr>
          <a:xfrm>
            <a:off x="374217" y="-11"/>
            <a:ext cx="8226900" cy="39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79400" lvl="0" marL="2794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2700" u="none" cap="none" strike="noStrike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rgbClr val="301E65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rgbClr val="301E65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301E65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rgbClr val="301E65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301E65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rgbClr val="301E65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rgbClr val="301E65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608592" y="3576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608592" y="13555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