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7559675" cy="10691800"/>
  <p:embeddedFontLst>
    <p:embeddedFont>
      <p:font typeface="Candara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ndara-italic.fntdata"/><Relationship Id="rId10" Type="http://schemas.openxmlformats.org/officeDocument/2006/relationships/font" Target="fonts/Candara-bold.fntdata"/><Relationship Id="rId12" Type="http://schemas.openxmlformats.org/officeDocument/2006/relationships/font" Target="fonts/Candara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andara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20528" y="801875"/>
            <a:ext cx="67194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4:notes"/>
          <p:cNvSpPr/>
          <p:nvPr>
            <p:ph idx="2" type="sldImg"/>
          </p:nvPr>
        </p:nvSpPr>
        <p:spPr>
          <a:xfrm>
            <a:off x="420528" y="801875"/>
            <a:ext cx="67194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:notes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7:notes"/>
          <p:cNvSpPr/>
          <p:nvPr>
            <p:ph idx="2" type="sldImg"/>
          </p:nvPr>
        </p:nvSpPr>
        <p:spPr>
          <a:xfrm>
            <a:off x="420528" y="801875"/>
            <a:ext cx="67194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:notes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0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0:notes"/>
          <p:cNvSpPr/>
          <p:nvPr>
            <p:ph idx="2" type="sldImg"/>
          </p:nvPr>
        </p:nvSpPr>
        <p:spPr>
          <a:xfrm>
            <a:off x="420528" y="801875"/>
            <a:ext cx="67194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:notes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2:notes"/>
          <p:cNvSpPr/>
          <p:nvPr>
            <p:ph idx="2" type="sldImg"/>
          </p:nvPr>
        </p:nvSpPr>
        <p:spPr>
          <a:xfrm>
            <a:off x="420528" y="801875"/>
            <a:ext cx="67194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56192" y="205014"/>
            <a:ext cx="8226900" cy="397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381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762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1143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1524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1905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2667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30353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456192" y="1203141"/>
            <a:ext cx="82269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44" name="Google Shape;44;p11"/>
          <p:cNvSpPr txBox="1"/>
          <p:nvPr>
            <p:ph idx="2" type="body"/>
          </p:nvPr>
        </p:nvSpPr>
        <p:spPr>
          <a:xfrm>
            <a:off x="456192" y="2760953"/>
            <a:ext cx="82269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456192" y="1203141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48" name="Google Shape;48;p12"/>
          <p:cNvSpPr txBox="1"/>
          <p:nvPr>
            <p:ph idx="2" type="body"/>
          </p:nvPr>
        </p:nvSpPr>
        <p:spPr>
          <a:xfrm>
            <a:off x="4671968" y="1203141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49" name="Google Shape;49;p12"/>
          <p:cNvSpPr txBox="1"/>
          <p:nvPr>
            <p:ph idx="3" type="body"/>
          </p:nvPr>
        </p:nvSpPr>
        <p:spPr>
          <a:xfrm>
            <a:off x="4671968" y="2760953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50" name="Google Shape;50;p12"/>
          <p:cNvSpPr txBox="1"/>
          <p:nvPr>
            <p:ph idx="4" type="body"/>
          </p:nvPr>
        </p:nvSpPr>
        <p:spPr>
          <a:xfrm>
            <a:off x="456192" y="2760953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456192" y="1203141"/>
            <a:ext cx="82269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54" name="Google Shape;54;p13"/>
          <p:cNvSpPr txBox="1"/>
          <p:nvPr>
            <p:ph idx="2" type="body"/>
          </p:nvPr>
        </p:nvSpPr>
        <p:spPr>
          <a:xfrm>
            <a:off x="456192" y="1203141"/>
            <a:ext cx="82269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55" name="Google Shape;55;p13"/>
          <p:cNvSpPr/>
          <p:nvPr/>
        </p:nvSpPr>
        <p:spPr>
          <a:xfrm>
            <a:off x="456192" y="1203141"/>
            <a:ext cx="82269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456192" y="1203141"/>
            <a:ext cx="82269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456192" y="1203141"/>
            <a:ext cx="82269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456192" y="1203141"/>
            <a:ext cx="82269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381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762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1143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1524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1905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2667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30353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456192" y="1203141"/>
            <a:ext cx="40146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4671968" y="1203141"/>
            <a:ext cx="40146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456192" y="1203141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29" name="Google Shape;29;p8"/>
          <p:cNvSpPr txBox="1"/>
          <p:nvPr>
            <p:ph idx="2" type="body"/>
          </p:nvPr>
        </p:nvSpPr>
        <p:spPr>
          <a:xfrm>
            <a:off x="456192" y="2760953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30" name="Google Shape;30;p8"/>
          <p:cNvSpPr txBox="1"/>
          <p:nvPr>
            <p:ph idx="3" type="body"/>
          </p:nvPr>
        </p:nvSpPr>
        <p:spPr>
          <a:xfrm>
            <a:off x="4671968" y="1203141"/>
            <a:ext cx="40146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456192" y="1203141"/>
            <a:ext cx="40146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34" name="Google Shape;34;p9"/>
          <p:cNvSpPr txBox="1"/>
          <p:nvPr>
            <p:ph idx="2" type="body"/>
          </p:nvPr>
        </p:nvSpPr>
        <p:spPr>
          <a:xfrm>
            <a:off x="4671968" y="1203141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35" name="Google Shape;35;p9"/>
          <p:cNvSpPr txBox="1"/>
          <p:nvPr>
            <p:ph idx="3" type="body"/>
          </p:nvPr>
        </p:nvSpPr>
        <p:spPr>
          <a:xfrm>
            <a:off x="4671968" y="2760953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456192" y="1203141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671968" y="1203141"/>
            <a:ext cx="40146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456192" y="2760953"/>
            <a:ext cx="8226900" cy="14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6192" y="205014"/>
            <a:ext cx="8226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6192" y="1203141"/>
            <a:ext cx="8226900" cy="29823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6192" y="4685440"/>
            <a:ext cx="21279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381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762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1143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1524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1905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2667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30353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7707" y="4685440"/>
            <a:ext cx="28971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76025" lIns="76025" spcFirstLastPara="1" rIns="76025" wrap="square" tIns="760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1pPr>
            <a:lvl2pPr indent="0" lvl="1" marL="381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2pPr>
            <a:lvl3pPr indent="0" lvl="2" marL="762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3pPr>
            <a:lvl4pPr indent="0" lvl="3" marL="1143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4pPr>
            <a:lvl5pPr indent="0" lvl="4" marL="1524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5pPr>
            <a:lvl6pPr indent="0" lvl="5" marL="1905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6pPr>
            <a:lvl7pPr indent="0" lvl="6" marL="2286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7pPr>
            <a:lvl8pPr indent="0" lvl="7" marL="26670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8pPr>
            <a:lvl9pPr indent="0" lvl="8" marL="3035300" marR="0" rtl="0" algn="l">
              <a:spcBef>
                <a:spcPts val="0"/>
              </a:spcBef>
              <a:spcAft>
                <a:spcPts val="0"/>
              </a:spcAft>
              <a:buSzPts val="1200"/>
              <a:buNone/>
              <a:defRPr b="0" i="0" sz="1500" u="none" cap="none" strike="noStrike"/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6168" y="4685440"/>
            <a:ext cx="2128500" cy="3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5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5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5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5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5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5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5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5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5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456519" y="205259"/>
            <a:ext cx="8228100" cy="398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Google Shape;63;p14"/>
          <p:cNvSpPr txBox="1"/>
          <p:nvPr/>
        </p:nvSpPr>
        <p:spPr>
          <a:xfrm>
            <a:off x="456192" y="205014"/>
            <a:ext cx="8226900" cy="397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279400" lvl="0" marL="27940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0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Título da Apresentação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>
            <a:off x="456192" y="205259"/>
            <a:ext cx="82281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3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Título da Apresentação</a:t>
            </a:r>
            <a:endParaRPr b="0" i="0" sz="3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456192" y="1203141"/>
            <a:ext cx="8228100" cy="29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3625">
            <a:noAutofit/>
          </a:bodyPr>
          <a:lstStyle/>
          <a:p>
            <a:pPr indent="-279400" lvl="0" marL="279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7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Texto.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9400" lvl="0" marL="279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7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Fonte utilizada: CANDARA.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