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7559675" cy="10691800"/>
  <p:embeddedFontLst>
    <p:embeddedFont>
      <p:font typeface="Candar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ndara-italic.fntdata"/><Relationship Id="rId10" Type="http://schemas.openxmlformats.org/officeDocument/2006/relationships/font" Target="fonts/Candara-bold.fntdata"/><Relationship Id="rId12" Type="http://schemas.openxmlformats.org/officeDocument/2006/relationships/font" Target="fonts/Candara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andar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20528" y="801875"/>
            <a:ext cx="67194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:notes"/>
          <p:cNvSpPr/>
          <p:nvPr>
            <p:ph idx="2" type="sldImg"/>
          </p:nvPr>
        </p:nvSpPr>
        <p:spPr>
          <a:xfrm>
            <a:off x="420528" y="801875"/>
            <a:ext cx="67194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7:notes"/>
          <p:cNvSpPr/>
          <p:nvPr>
            <p:ph idx="2" type="sldImg"/>
          </p:nvPr>
        </p:nvSpPr>
        <p:spPr>
          <a:xfrm>
            <a:off x="420528" y="801875"/>
            <a:ext cx="67194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0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0:notes"/>
          <p:cNvSpPr/>
          <p:nvPr>
            <p:ph idx="2" type="sldImg"/>
          </p:nvPr>
        </p:nvSpPr>
        <p:spPr>
          <a:xfrm>
            <a:off x="420528" y="801875"/>
            <a:ext cx="67194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:notes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2:notes"/>
          <p:cNvSpPr/>
          <p:nvPr>
            <p:ph idx="2" type="sldImg"/>
          </p:nvPr>
        </p:nvSpPr>
        <p:spPr>
          <a:xfrm>
            <a:off x="420528" y="801875"/>
            <a:ext cx="67194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6192" y="205014"/>
            <a:ext cx="8226900" cy="397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456192" y="1203141"/>
            <a:ext cx="82269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456192" y="2760953"/>
            <a:ext cx="82269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456192" y="1203141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4671968" y="1203141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4671968" y="2760953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456192" y="2760953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6192" y="1203141"/>
            <a:ext cx="82269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456192" y="1203141"/>
            <a:ext cx="82269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55" name="Google Shape;55;p13"/>
          <p:cNvSpPr/>
          <p:nvPr/>
        </p:nvSpPr>
        <p:spPr>
          <a:xfrm>
            <a:off x="456192" y="1203141"/>
            <a:ext cx="82269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56192" y="1203141"/>
            <a:ext cx="82269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456192" y="1203141"/>
            <a:ext cx="82269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456192" y="1203141"/>
            <a:ext cx="82269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456192" y="1203141"/>
            <a:ext cx="40146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671968" y="1203141"/>
            <a:ext cx="40146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456192" y="1203141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456192" y="2760953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4671968" y="1203141"/>
            <a:ext cx="40146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456192" y="1203141"/>
            <a:ext cx="40146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4671968" y="1203141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4671968" y="2760953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6192" y="1203141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671968" y="1203141"/>
            <a:ext cx="40146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56192" y="2760953"/>
            <a:ext cx="8226900" cy="1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6192" y="205014"/>
            <a:ext cx="8226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6192" y="1203141"/>
            <a:ext cx="8226900" cy="29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6192" y="4685440"/>
            <a:ext cx="21279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7707" y="4685440"/>
            <a:ext cx="28971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spcFirstLastPara="1" rIns="76025" wrap="square" tIns="760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500" u="none" cap="none" strike="noStrike"/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6168" y="4685440"/>
            <a:ext cx="21285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456519" y="205259"/>
            <a:ext cx="8228100" cy="398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14"/>
          <p:cNvSpPr txBox="1"/>
          <p:nvPr/>
        </p:nvSpPr>
        <p:spPr>
          <a:xfrm>
            <a:off x="456192" y="205014"/>
            <a:ext cx="8226900" cy="397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279400" lvl="0" marL="2794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0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Título da Apresentação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456192" y="205259"/>
            <a:ext cx="8228100" cy="8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3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Título da Apresentação</a:t>
            </a:r>
            <a:endParaRPr b="0" i="0" sz="3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456192" y="1203141"/>
            <a:ext cx="8228100" cy="29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3625">
            <a:noAutofit/>
          </a:bodyPr>
          <a:lstStyle/>
          <a:p>
            <a:pPr indent="-279400" lvl="0" marL="279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7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Texto.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9400" lvl="0" marL="279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700" u="none" cap="none" strike="noStrike">
                <a:solidFill>
                  <a:srgbClr val="000000"/>
                </a:solidFill>
                <a:latin typeface="Candara"/>
                <a:ea typeface="Candara"/>
                <a:cs typeface="Candara"/>
                <a:sym typeface="Candara"/>
              </a:rPr>
              <a:t>Fonte utilizada: CANDARA.</a:t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