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7559675" cx="10080625"/>
  <p:notesSz cx="7559675" cy="10691800"/>
  <p:embeddedFontLst>
    <p:embeddedFont>
      <p:font typeface="Candara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ndara-italic.fntdata"/><Relationship Id="rId10" Type="http://schemas.openxmlformats.org/officeDocument/2006/relationships/font" Target="fonts/Candara-bold.fntdata"/><Relationship Id="rId12" Type="http://schemas.openxmlformats.org/officeDocument/2006/relationships/font" Target="fonts/Candara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andara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7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7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0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0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:notes"/>
          <p:cNvSpPr txBox="1"/>
          <p:nvPr/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02920" y="301320"/>
            <a:ext cx="9069480" cy="5843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502920" y="1768320"/>
            <a:ext cx="906948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502920" y="4057920"/>
            <a:ext cx="906948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5029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51505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9" name="Google Shape;49;p12"/>
          <p:cNvSpPr txBox="1"/>
          <p:nvPr>
            <p:ph idx="3" type="body"/>
          </p:nvPr>
        </p:nvSpPr>
        <p:spPr>
          <a:xfrm>
            <a:off x="5150520" y="40579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0" name="Google Shape;50;p12"/>
          <p:cNvSpPr txBox="1"/>
          <p:nvPr>
            <p:ph idx="4" type="body"/>
          </p:nvPr>
        </p:nvSpPr>
        <p:spPr>
          <a:xfrm>
            <a:off x="502920" y="40579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2" type="body"/>
          </p:nvPr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Google Shape;55;p13"/>
          <p:cNvSpPr/>
          <p:nvPr/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502920" y="1768320"/>
            <a:ext cx="442584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5150520" y="1768320"/>
            <a:ext cx="442584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Google Shape;28;p8"/>
          <p:cNvSpPr txBox="1"/>
          <p:nvPr>
            <p:ph idx="1" type="body"/>
          </p:nvPr>
        </p:nvSpPr>
        <p:spPr>
          <a:xfrm>
            <a:off x="5029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Google Shape;29;p8"/>
          <p:cNvSpPr txBox="1"/>
          <p:nvPr>
            <p:ph idx="2" type="body"/>
          </p:nvPr>
        </p:nvSpPr>
        <p:spPr>
          <a:xfrm>
            <a:off x="502920" y="40579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" name="Google Shape;30;p8"/>
          <p:cNvSpPr txBox="1"/>
          <p:nvPr>
            <p:ph idx="3" type="body"/>
          </p:nvPr>
        </p:nvSpPr>
        <p:spPr>
          <a:xfrm>
            <a:off x="5150520" y="1768320"/>
            <a:ext cx="442584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3" name="Google Shape;33;p9"/>
          <p:cNvSpPr txBox="1"/>
          <p:nvPr>
            <p:ph idx="1" type="body"/>
          </p:nvPr>
        </p:nvSpPr>
        <p:spPr>
          <a:xfrm>
            <a:off x="502920" y="1768320"/>
            <a:ext cx="442584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" name="Google Shape;34;p9"/>
          <p:cNvSpPr txBox="1"/>
          <p:nvPr>
            <p:ph idx="2" type="body"/>
          </p:nvPr>
        </p:nvSpPr>
        <p:spPr>
          <a:xfrm>
            <a:off x="51505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5" name="Google Shape;35;p9"/>
          <p:cNvSpPr txBox="1"/>
          <p:nvPr>
            <p:ph idx="3" type="body"/>
          </p:nvPr>
        </p:nvSpPr>
        <p:spPr>
          <a:xfrm>
            <a:off x="5150520" y="40579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5029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5150520" y="1768320"/>
            <a:ext cx="442584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502920" y="4057920"/>
            <a:ext cx="9069480" cy="20905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502920" y="1768320"/>
            <a:ext cx="9069480" cy="438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502920" y="6886440"/>
            <a:ext cx="2346120" cy="51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448080" y="6886440"/>
            <a:ext cx="3193920" cy="51912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7227720" y="6886440"/>
            <a:ext cx="2346480" cy="519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503280" y="301680"/>
            <a:ext cx="9070920" cy="585144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Google Shape;63;p14"/>
          <p:cNvSpPr txBox="1"/>
          <p:nvPr/>
        </p:nvSpPr>
        <p:spPr>
          <a:xfrm>
            <a:off x="502920" y="301320"/>
            <a:ext cx="9069480" cy="5843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342720" lvl="0" marL="34272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4800" u="none" cap="none" strike="noStrike">
                <a:solidFill>
                  <a:srgbClr val="FFFFFF"/>
                </a:solidFill>
                <a:latin typeface="Candara"/>
                <a:ea typeface="Candara"/>
                <a:cs typeface="Candara"/>
                <a:sym typeface="Candara"/>
              </a:rPr>
              <a:t>Título da Apresentação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502920" y="301680"/>
            <a:ext cx="9070920" cy="1262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40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Título da Apresentação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502920" y="1768320"/>
            <a:ext cx="9070920" cy="43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8425">
            <a:noAutofit/>
          </a:bodyPr>
          <a:lstStyle/>
          <a:p>
            <a:pPr indent="-342720" lvl="0" marL="3427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Texto.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34272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200" u="none" cap="none" strike="noStrike">
                <a:solidFill>
                  <a:srgbClr val="000000"/>
                </a:solidFill>
                <a:latin typeface="Candara"/>
                <a:ea typeface="Candara"/>
                <a:cs typeface="Candara"/>
                <a:sym typeface="Candara"/>
              </a:rPr>
              <a:t>Fonte utilizada: CANDARA.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